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77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6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6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82BB49-D913-45C6-B498-69624CCECC1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D421-BA04-4E72-B2D3-5E786450A6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MSIPCMContentMarking" descr="{&quot;HashCode&quot;:-1542678785,&quot;Placement&quot;:&quot;Footer&quot;,&quot;Top&quot;:517.997253,&quot;Left&quot;:0.0,&quot;SlideWidth&quot;:96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US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1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522" y="688848"/>
            <a:ext cx="10055589" cy="3329581"/>
          </a:xfrm>
        </p:spPr>
        <p:txBody>
          <a:bodyPr/>
          <a:lstStyle/>
          <a:p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Пам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ятники Голодомору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74" y="1082040"/>
            <a:ext cx="8967453" cy="3846576"/>
          </a:xfrm>
        </p:spPr>
        <p:txBody>
          <a:bodyPr>
            <a:noAutofit/>
          </a:bodyPr>
          <a:lstStyle/>
          <a:p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Монументи, присвячені трагічним подіям 1932-33, розміщені по всьому </a:t>
            </a: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світові. </a:t>
            </a:r>
            <a:b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Адже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після періоду замовчування світ визнає Голодомор геноцидом.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384" y="749808"/>
            <a:ext cx="5001768" cy="5221224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Перший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у світі пам'ятник жертвам Голодомору було встановлено 1983 року в Едмонтоні </a:t>
            </a: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(Альберта)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силами української діаспори. </a:t>
            </a: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Основа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монументу – тріснуте жорно як символ відсутності можливості добути хліб. Цей мотив часто використовували автори інших пам'ятників.</a:t>
            </a:r>
            <a:b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монументі розміщено напис: </a:t>
            </a:r>
            <a:r>
              <a:rPr lang="uk-UA" sz="2200" b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 memory of the millions who perished in the genocidal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famine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inflicted upon Ukraine by the Soviet regime in Moscow 1932-33. Let us all stand guard against tyranny, violence and inhumanity.»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722" y="852044"/>
            <a:ext cx="3752094" cy="50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888" y="402336"/>
            <a:ext cx="500481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Пам'ятник до 50-річчя штучного голодомору 1932-1933 років у Вінніпезі (1984). Архітектор – Роман Коваль.</a:t>
            </a:r>
            <a:b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Містить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напис українською: 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«Цей пам'ятник споруджено для відзначення 50-ліття голоду-геноциду в Україні в 1932-33 роках і для увічнення пам'яті понад 7 000 000 невинних жертв пляново створеного голодомору совєтським урядом у Москві. Пам'ятаючи цю велику трагедію, ми переконані, що цей нелюдяний вчинок ніколи не відійде в забуття, і це небувале страждання ніколи не повториться в історії людства».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075" y="573785"/>
            <a:ext cx="4089845" cy="54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72" y="829754"/>
            <a:ext cx="4419600" cy="3650805"/>
          </a:xfrm>
        </p:spPr>
        <p:txBody>
          <a:bodyPr>
            <a:normAutofit/>
          </a:bodyPr>
          <a:lstStyle/>
          <a:p>
            <a:pPr algn="l"/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Меморіал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жертвам українського Голодомору-Геноциду 1932—1933 років. Автор проекту –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Kurylas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Studio (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Л. Курилас), відкриття монументу відбулось 2015 року. </a:t>
            </a: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сьогодні це один з наймасштабніших об'єктів, присвячених цим трагічним подіям.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823" y="829754"/>
            <a:ext cx="6191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312" y="799528"/>
            <a:ext cx="5096256" cy="4032504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Києві, на території Національного музею «Меморіал пам'яті жертв голодоморів в Україні», існує цілий комплекс з декількома монументами. Зокрема, скульптура дівчинки з колосками у руках – «Дитина».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Комплекс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збудовано за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проєктом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народного художника України Анатолія Гайдамаки. Зведено меморіал у 2008-2010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роках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79" y="717232"/>
            <a:ext cx="4122801" cy="54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352" y="1131506"/>
            <a:ext cx="3998976" cy="240722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Пам'ятник жертвам Голодомору 1932–1933 років (2008), м. Вишгород. </a:t>
            </a:r>
            <a:b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Автори проєкту - Крилов Борис та Сидорук Олесь.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43" y="450056"/>
            <a:ext cx="4413354" cy="58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1060704"/>
            <a:ext cx="4419600" cy="3529584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Меморіал жертвам Голодомору, Черкаська Лозова (Харківщина). Скульптор О. М. Рідний. </a:t>
            </a:r>
            <a:b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центрі комплексу - скульптурна композиція заввишки 6 метрів, відлита з бронзи і встановлена на насипному кургані заввишки 10 метрів.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466" y="521208"/>
            <a:ext cx="4405213" cy="58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348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Пам’ятники Голодомору</vt:lpstr>
      <vt:lpstr>Монументи, присвячені трагічним подіям 1932-33, розміщені по всьому світові.  Адже після періоду замовчування світ визнає Голодомор геноцидом. </vt:lpstr>
      <vt:lpstr>Перший у світі пам'ятник жертвам Голодомору було встановлено 1983 року в Едмонтоні (Альберта) силами української діаспори.   Основа монументу – тріснуте жорно як символ відсутності можливості добути хліб. Цей мотив часто використовували автори інших пам'ятників.  На монументі розміщено напис: «In memory of the millions who perished in the genocidal famine inflicted upon Ukraine by the Soviet regime in Moscow 1932-33. Let us all stand guard against tyranny, violence and inhumanity.» </vt:lpstr>
      <vt:lpstr>Пам'ятник до 50-річчя штучного голодомору 1932-1933 років у Вінніпезі (1984). Архітектор – Роман Коваль.  Містить напис українською: «Цей пам'ятник споруджено для відзначення 50-ліття голоду-геноциду в Україні в 1932-33 роках і для увічнення пам'яті понад 7 000 000 невинних жертв пляново створеного голодомору совєтським урядом у Москві. Пам'ятаючи цю велику трагедію, ми переконані, що цей нелюдяний вчинок ніколи не відійде в забуття, і це небувале страждання ніколи не повториться в історії людства». </vt:lpstr>
      <vt:lpstr>Меморіал жертвам українського Голодомору-Геноциду 1932—1933 років. Автор проекту – The Kurylas Studio (Л. Курилас), відкриття монументу відбулось 2015 року.   На сьогодні це один з наймасштабніших об'єктів, присвячених цим трагічним подіям.</vt:lpstr>
      <vt:lpstr>У Києві, на території Національного музею «Меморіал пам'яті жертв голодоморів в Україні», існує цілий комплекс з декількома монументами. Зокрема, скульптура дівчинки з колосками у руках – «Дитина».   Комплекс збудовано за проєктом народного художника України Анатолія Гайдамаки. Зведено меморіал у 2008-2010 роках.</vt:lpstr>
      <vt:lpstr>Пам'ятник жертвам Голодомору 1932–1933 років (2008), м. Вишгород.   Автори проєкту - Крилов Борис та Сидорук Олесь.</vt:lpstr>
      <vt:lpstr>Меморіал жертвам Голодомору, Черкаська Лозова (Харківщина). Скульптор О. М. Рідний.   У центрі комплексу - скульптурна композиція заввишки 6 метрів, відлита з бронзи і встановлена на насипному кургані заввишки 10 метрів. 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Голодомору</dc:title>
  <dc:creator>Oksana Duchak</dc:creator>
  <cp:lastModifiedBy>Oksana Duchak</cp:lastModifiedBy>
  <cp:revision>5</cp:revision>
  <dcterms:created xsi:type="dcterms:W3CDTF">2022-10-11T19:14:21Z</dcterms:created>
  <dcterms:modified xsi:type="dcterms:W3CDTF">2022-10-11T20:02:39Z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2022-10-11T20:02:39Z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b59c8809-9bcb-4ee7-9ca8-3be4decbe784</vt:lpwstr>
  </property>
  <property fmtid="{D5CDD505-2E9C-101B-9397-08002B2CF9AE}" pid="8" name="MSIP_Label_abf2ea38-542c-4b75-bd7d-582ec36a519f_ContentBits">
    <vt:lpwstr>2</vt:lpwstr>
  </property>
</Properties>
</file>